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57" r:id="rId4"/>
    <p:sldId id="262" r:id="rId5"/>
    <p:sldId id="256" r:id="rId6"/>
    <p:sldId id="267" r:id="rId7"/>
    <p:sldId id="258" r:id="rId8"/>
    <p:sldId id="259" r:id="rId9"/>
    <p:sldId id="263" r:id="rId10"/>
    <p:sldId id="260" r:id="rId11"/>
    <p:sldId id="269" r:id="rId12"/>
    <p:sldId id="265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620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29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20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54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99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88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463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53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10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16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71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01439-0271-4338-B8F1-F6FF5B1A3E5C}" type="datetimeFigureOut">
              <a:rPr lang="es-ES" smtClean="0"/>
              <a:t>09/03/2014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9313B-84F1-417C-8A39-C79EF7D70C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254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359549"/>
            <a:ext cx="5619750" cy="3209141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8640"/>
            <a:ext cx="4467622" cy="317090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688487" cy="4651858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" y="158649"/>
            <a:ext cx="4688487" cy="351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42148"/>
            <a:ext cx="8136246" cy="5383196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0" y="-171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/>
              <a:t>EVOLUCIÓN ECONÓMICA</a:t>
            </a:r>
            <a:endParaRPr lang="es-ES" b="1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3" y="135926"/>
            <a:ext cx="2051883" cy="224752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471" y="522389"/>
            <a:ext cx="3528392" cy="69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205094"/>
            <a:ext cx="9188740" cy="366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4620" y="113219"/>
            <a:ext cx="6400800" cy="720080"/>
          </a:xfrm>
        </p:spPr>
        <p:txBody>
          <a:bodyPr>
            <a:normAutofit/>
          </a:bodyPr>
          <a:lstStyle/>
          <a:p>
            <a:r>
              <a:rPr lang="es-ES" sz="4000" b="1" i="1" dirty="0" smtClean="0">
                <a:solidFill>
                  <a:schemeClr val="tx1"/>
                </a:solidFill>
                <a:latin typeface="+mj-lt"/>
              </a:rPr>
              <a:t>…Vive tu propia carrera</a:t>
            </a:r>
            <a:endParaRPr lang="es-ES" sz="4000" b="1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437">
            <a:off x="6348357" y="429289"/>
            <a:ext cx="2462069" cy="26968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3" y="833299"/>
            <a:ext cx="6134535" cy="119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19" y="1777700"/>
            <a:ext cx="893959" cy="45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02" y="4025790"/>
            <a:ext cx="3649389" cy="2409341"/>
          </a:xfrm>
          <a:prstGeom prst="rect">
            <a:avLst/>
          </a:prstGeom>
        </p:spPr>
      </p:pic>
      <p:sp>
        <p:nvSpPr>
          <p:cNvPr id="7" name="6 Rectángulo"/>
          <p:cNvSpPr/>
          <p:nvPr/>
        </p:nvSpPr>
        <p:spPr>
          <a:xfrm>
            <a:off x="267753" y="2655315"/>
            <a:ext cx="4716428" cy="144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8800" b="1" dirty="0" smtClean="0">
                <a:solidFill>
                  <a:schemeClr val="tx1"/>
                </a:solidFill>
              </a:rPr>
              <a:t> GRACIAS </a:t>
            </a:r>
            <a:endParaRPr lang="es-ES" sz="8800" b="1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232" y="3089396"/>
            <a:ext cx="26797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2 Subtítulo"/>
          <p:cNvSpPr txBox="1">
            <a:spLocks/>
          </p:cNvSpPr>
          <p:nvPr/>
        </p:nvSpPr>
        <p:spPr>
          <a:xfrm>
            <a:off x="-987354" y="6256471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000" b="1" i="1" dirty="0" smtClean="0">
                <a:solidFill>
                  <a:schemeClr val="tx1"/>
                </a:solidFill>
                <a:latin typeface="+mj-lt"/>
              </a:rPr>
              <a:t>sportlifemanager.co</a:t>
            </a:r>
            <a:endParaRPr lang="es-ES" sz="4000" b="1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24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95"/>
            <a:ext cx="9144000" cy="6179622"/>
          </a:xfrm>
          <a:prstGeom prst="rect">
            <a:avLst/>
          </a:prstGeom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595924" y="-31541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/>
              <a:t>TABLA DE VIABILIDAD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492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03"/>
            <a:ext cx="5987008" cy="4989174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38" y="3284984"/>
            <a:ext cx="5398788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 smtClean="0"/>
              <a:t>¿QUE ES UN MANAGER?</a:t>
            </a:r>
            <a:endParaRPr lang="es-ES" sz="5400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047881" cy="7559852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137156" y="4659029"/>
            <a:ext cx="5012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…Cuida a tu POU</a:t>
            </a:r>
            <a:endParaRPr lang="es-E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69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205094"/>
            <a:ext cx="9188740" cy="3667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57882"/>
            <a:ext cx="6175744" cy="4077250"/>
          </a:xfrm>
          <a:prstGeom prst="rect">
            <a:avLst/>
          </a:prstGeom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4620" y="113219"/>
            <a:ext cx="6400800" cy="720080"/>
          </a:xfrm>
        </p:spPr>
        <p:txBody>
          <a:bodyPr>
            <a:normAutofit/>
          </a:bodyPr>
          <a:lstStyle/>
          <a:p>
            <a:r>
              <a:rPr lang="es-ES" sz="4000" b="1" i="1" dirty="0" smtClean="0">
                <a:solidFill>
                  <a:schemeClr val="tx1"/>
                </a:solidFill>
                <a:latin typeface="+mj-lt"/>
              </a:rPr>
              <a:t>…Vive tu propia carrera</a:t>
            </a:r>
            <a:endParaRPr lang="es-ES" sz="4000" b="1" i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3437">
            <a:off x="6348357" y="429289"/>
            <a:ext cx="2462069" cy="26968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53" y="833299"/>
            <a:ext cx="6134535" cy="119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19" y="1777700"/>
            <a:ext cx="893959" cy="45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63" y="3089396"/>
            <a:ext cx="26797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67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55" y="0"/>
            <a:ext cx="7236153" cy="4221088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46" y="3349484"/>
            <a:ext cx="6000890" cy="350052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0768"/>
            <a:ext cx="5876787" cy="440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24 Elipse"/>
          <p:cNvSpPr/>
          <p:nvPr/>
        </p:nvSpPr>
        <p:spPr>
          <a:xfrm>
            <a:off x="2655342" y="4840812"/>
            <a:ext cx="2232248" cy="1968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Elipse"/>
          <p:cNvSpPr/>
          <p:nvPr/>
        </p:nvSpPr>
        <p:spPr>
          <a:xfrm>
            <a:off x="430560" y="1052735"/>
            <a:ext cx="8587679" cy="367029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3123394" y="2642280"/>
            <a:ext cx="3528392" cy="936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4887590" y="1903140"/>
            <a:ext cx="3096344" cy="629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1729109" y="1903140"/>
            <a:ext cx="3096344" cy="629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33065" y="1727684"/>
            <a:ext cx="3888432" cy="908569"/>
          </a:xfrm>
        </p:spPr>
        <p:txBody>
          <a:bodyPr>
            <a:normAutofit/>
          </a:bodyPr>
          <a:lstStyle/>
          <a:p>
            <a:r>
              <a:rPr lang="es-ES" sz="3600" b="1" dirty="0" smtClean="0"/>
              <a:t>DEPORTISTAS</a:t>
            </a:r>
            <a:endParaRPr lang="es-ES" sz="3600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/>
              <a:t>NUESTROS </a:t>
            </a:r>
            <a:r>
              <a:rPr lang="es-ES" b="1" dirty="0" smtClean="0"/>
              <a:t>USUARIOS </a:t>
            </a:r>
          </a:p>
          <a:p>
            <a:r>
              <a:rPr lang="es-ES" b="1" dirty="0" smtClean="0"/>
              <a:t>Y SUS NECESIDADES</a:t>
            </a:r>
            <a:endParaRPr lang="es-ES" b="1" dirty="0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91546" y="1727684"/>
            <a:ext cx="3888432" cy="90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 smtClean="0"/>
              <a:t>AFICIONADOS</a:t>
            </a:r>
            <a:endParaRPr lang="es-ES" sz="3600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2881237" y="2655020"/>
            <a:ext cx="3888432" cy="90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 smtClean="0"/>
              <a:t>JUGADORES</a:t>
            </a:r>
          </a:p>
          <a:p>
            <a:r>
              <a:rPr lang="es-ES" sz="3600" b="1" dirty="0" smtClean="0"/>
              <a:t>DE VIDEOJUEGOS</a:t>
            </a:r>
            <a:endParaRPr lang="es-ES" sz="3600" b="1" dirty="0"/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430560" y="2628144"/>
            <a:ext cx="1763688" cy="90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HOMBRES</a:t>
            </a:r>
            <a:endParaRPr lang="es-ES" sz="2000" b="1" dirty="0"/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7102090" y="2684537"/>
            <a:ext cx="1763688" cy="90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MUJERES</a:t>
            </a:r>
            <a:endParaRPr lang="es-ES" sz="2000" b="1" dirty="0"/>
          </a:p>
        </p:txBody>
      </p:sp>
      <p:sp>
        <p:nvSpPr>
          <p:cNvPr id="23" name="1 Título"/>
          <p:cNvSpPr txBox="1">
            <a:spLocks/>
          </p:cNvSpPr>
          <p:nvPr/>
        </p:nvSpPr>
        <p:spPr>
          <a:xfrm>
            <a:off x="3948901" y="3717032"/>
            <a:ext cx="17636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NIÑOS</a:t>
            </a:r>
            <a:endParaRPr lang="es-ES" sz="2000" b="1" dirty="0"/>
          </a:p>
        </p:txBody>
      </p:sp>
      <p:sp>
        <p:nvSpPr>
          <p:cNvPr id="24" name="1 Título"/>
          <p:cNvSpPr txBox="1">
            <a:spLocks/>
          </p:cNvSpPr>
          <p:nvPr/>
        </p:nvSpPr>
        <p:spPr>
          <a:xfrm>
            <a:off x="3942183" y="760140"/>
            <a:ext cx="17636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ADULTOS</a:t>
            </a:r>
            <a:endParaRPr lang="es-ES" sz="2000" b="1" dirty="0"/>
          </a:p>
        </p:txBody>
      </p:sp>
      <p:sp>
        <p:nvSpPr>
          <p:cNvPr id="15" name="14 Elipse"/>
          <p:cNvSpPr/>
          <p:nvPr/>
        </p:nvSpPr>
        <p:spPr>
          <a:xfrm>
            <a:off x="207070" y="4283805"/>
            <a:ext cx="2448272" cy="2197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Elipse"/>
          <p:cNvSpPr/>
          <p:nvPr/>
        </p:nvSpPr>
        <p:spPr>
          <a:xfrm>
            <a:off x="7307288" y="4134454"/>
            <a:ext cx="1836712" cy="174163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1791246" y="5173976"/>
            <a:ext cx="3960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QUERER</a:t>
            </a:r>
          </a:p>
          <a:p>
            <a:r>
              <a:rPr lang="es-ES" sz="2000" b="1" dirty="0" smtClean="0"/>
              <a:t> COMPETIR </a:t>
            </a:r>
            <a:br>
              <a:rPr lang="es-ES" sz="2000" b="1" dirty="0" smtClean="0"/>
            </a:br>
            <a:r>
              <a:rPr lang="es-ES" sz="2000" b="1" dirty="0" smtClean="0"/>
              <a:t>PERO NO PODER</a:t>
            </a:r>
            <a:endParaRPr lang="es-ES" sz="2000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-549014" y="4735302"/>
            <a:ext cx="3960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DISFRUTAR DEL</a:t>
            </a:r>
          </a:p>
          <a:p>
            <a:r>
              <a:rPr lang="es-ES" sz="2000" b="1" dirty="0" smtClean="0"/>
              <a:t>MEJOR MATERIAL</a:t>
            </a:r>
          </a:p>
          <a:p>
            <a:r>
              <a:rPr lang="es-ES" sz="2000" b="1" dirty="0" smtClean="0"/>
              <a:t>DEPORTIVO</a:t>
            </a:r>
            <a:endParaRPr lang="es-ES" sz="2000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6245424" y="4428404"/>
            <a:ext cx="3960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AFAN</a:t>
            </a:r>
          </a:p>
          <a:p>
            <a:r>
              <a:rPr lang="es-ES" sz="2000" b="1" dirty="0" smtClean="0"/>
              <a:t>DE </a:t>
            </a:r>
          </a:p>
          <a:p>
            <a:r>
              <a:rPr lang="es-ES" sz="2000" b="1" dirty="0" smtClean="0"/>
              <a:t>SUPERACIÓN</a:t>
            </a:r>
            <a:endParaRPr lang="es-ES" sz="2000" b="1" dirty="0"/>
          </a:p>
        </p:txBody>
      </p:sp>
      <p:sp>
        <p:nvSpPr>
          <p:cNvPr id="26" name="25 Elipse"/>
          <p:cNvSpPr/>
          <p:nvPr/>
        </p:nvSpPr>
        <p:spPr>
          <a:xfrm>
            <a:off x="5058713" y="4720580"/>
            <a:ext cx="2286535" cy="20882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1 Título"/>
          <p:cNvSpPr txBox="1">
            <a:spLocks/>
          </p:cNvSpPr>
          <p:nvPr/>
        </p:nvSpPr>
        <p:spPr>
          <a:xfrm>
            <a:off x="4217243" y="5072223"/>
            <a:ext cx="39604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smtClean="0"/>
              <a:t>AMPLIAR</a:t>
            </a:r>
          </a:p>
          <a:p>
            <a:r>
              <a:rPr lang="es-ES" sz="2000" b="1" dirty="0" smtClean="0"/>
              <a:t> CONOCIMIENTOS</a:t>
            </a:r>
            <a:endParaRPr lang="es-ES" sz="2000" b="1" dirty="0"/>
          </a:p>
          <a:p>
            <a:r>
              <a:rPr lang="es-ES" sz="2000" b="1" dirty="0" smtClean="0"/>
              <a:t>DE ATLETISMO</a:t>
            </a:r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38872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>
          <a:xfrm>
            <a:off x="616915" y="1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/>
              <a:t>RUTA HACIA NUEVOS CLIENTES</a:t>
            </a:r>
            <a:endParaRPr lang="es-ES" b="1" dirty="0"/>
          </a:p>
        </p:txBody>
      </p:sp>
      <p:sp>
        <p:nvSpPr>
          <p:cNvPr id="9" name="8 Rectángulo"/>
          <p:cNvSpPr/>
          <p:nvPr/>
        </p:nvSpPr>
        <p:spPr>
          <a:xfrm>
            <a:off x="899592" y="1412776"/>
            <a:ext cx="2304256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/>
          <p:cNvSpPr/>
          <p:nvPr/>
        </p:nvSpPr>
        <p:spPr>
          <a:xfrm>
            <a:off x="3527973" y="1412776"/>
            <a:ext cx="216024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6012160" y="1412776"/>
            <a:ext cx="2520280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/>
          <p:cNvSpPr/>
          <p:nvPr/>
        </p:nvSpPr>
        <p:spPr>
          <a:xfrm>
            <a:off x="871999" y="3408218"/>
            <a:ext cx="2304256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/>
          <p:cNvSpPr/>
          <p:nvPr/>
        </p:nvSpPr>
        <p:spPr>
          <a:xfrm>
            <a:off x="3563888" y="3429000"/>
            <a:ext cx="2196333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6300192" y="3457453"/>
            <a:ext cx="2232248" cy="18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865103" y="1561176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DISPONER DE</a:t>
            </a:r>
          </a:p>
          <a:p>
            <a:r>
              <a:rPr lang="es-ES" sz="2400" b="1" dirty="0" smtClean="0"/>
              <a:t>DEPORTISTAS</a:t>
            </a:r>
          </a:p>
          <a:p>
            <a:r>
              <a:rPr lang="es-ES" sz="2400" b="1" dirty="0" smtClean="0"/>
              <a:t>DE ELITE</a:t>
            </a:r>
            <a:endParaRPr lang="es-ES" sz="2400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3455965" y="1537654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BLOGGERS</a:t>
            </a:r>
          </a:p>
          <a:p>
            <a:r>
              <a:rPr lang="es-ES" sz="2400" b="1" dirty="0" smtClean="0"/>
              <a:t>DE</a:t>
            </a:r>
          </a:p>
          <a:p>
            <a:r>
              <a:rPr lang="es-ES" sz="2400" b="1" dirty="0" smtClean="0"/>
              <a:t>RUNNING</a:t>
            </a:r>
            <a:endParaRPr lang="es-ES" sz="2400" b="1" dirty="0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871999" y="3700634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DIARIOS</a:t>
            </a:r>
          </a:p>
          <a:p>
            <a:r>
              <a:rPr lang="es-ES" sz="2400" b="1" dirty="0" smtClean="0"/>
              <a:t>DIGITALES </a:t>
            </a:r>
          </a:p>
          <a:p>
            <a:r>
              <a:rPr lang="es-ES" sz="2400" b="1" dirty="0" smtClean="0"/>
              <a:t>DEPORTIVOS</a:t>
            </a:r>
            <a:endParaRPr lang="es-ES" sz="2400" b="1" dirty="0"/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3527973" y="3721416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TIENDAS</a:t>
            </a:r>
          </a:p>
          <a:p>
            <a:r>
              <a:rPr lang="es-ES" sz="2400" b="1" dirty="0" smtClean="0"/>
              <a:t>DE DEPORTES</a:t>
            </a:r>
            <a:endParaRPr lang="es-ES" sz="2400" b="1" dirty="0"/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6192180" y="1518165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REDES SOCIALES Y PROFESIONALES</a:t>
            </a:r>
            <a:endParaRPr lang="es-ES" sz="2400" b="1" dirty="0"/>
          </a:p>
        </p:txBody>
      </p:sp>
      <p:sp>
        <p:nvSpPr>
          <p:cNvPr id="23" name="1 Título"/>
          <p:cNvSpPr txBox="1">
            <a:spLocks/>
          </p:cNvSpPr>
          <p:nvPr/>
        </p:nvSpPr>
        <p:spPr>
          <a:xfrm>
            <a:off x="6264188" y="3721416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BLOGGERS</a:t>
            </a:r>
          </a:p>
          <a:p>
            <a:r>
              <a:rPr lang="es-ES" sz="2400" b="1" dirty="0" smtClean="0"/>
              <a:t>DE</a:t>
            </a:r>
          </a:p>
          <a:p>
            <a:r>
              <a:rPr lang="es-ES" sz="2400" b="1" dirty="0" smtClean="0"/>
              <a:t>JUEGOS</a:t>
            </a:r>
            <a:endParaRPr lang="es-ES" sz="2400" b="1" dirty="0"/>
          </a:p>
        </p:txBody>
      </p:sp>
      <p:sp>
        <p:nvSpPr>
          <p:cNvPr id="24" name="23 Rectángulo"/>
          <p:cNvSpPr/>
          <p:nvPr/>
        </p:nvSpPr>
        <p:spPr>
          <a:xfrm>
            <a:off x="900954" y="5517232"/>
            <a:ext cx="3383013" cy="10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4 Rectángulo"/>
          <p:cNvSpPr/>
          <p:nvPr/>
        </p:nvSpPr>
        <p:spPr>
          <a:xfrm>
            <a:off x="4680101" y="5517232"/>
            <a:ext cx="3816335" cy="10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1 Título"/>
          <p:cNvSpPr txBox="1">
            <a:spLocks/>
          </p:cNvSpPr>
          <p:nvPr/>
        </p:nvSpPr>
        <p:spPr>
          <a:xfrm>
            <a:off x="1376117" y="5435798"/>
            <a:ext cx="2304256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CARRERAS </a:t>
            </a:r>
          </a:p>
          <a:p>
            <a:r>
              <a:rPr lang="es-ES" sz="2400" b="1" dirty="0" smtClean="0"/>
              <a:t>POPULARES</a:t>
            </a:r>
            <a:endParaRPr lang="es-ES" sz="2400" b="1" dirty="0"/>
          </a:p>
        </p:txBody>
      </p:sp>
      <p:sp>
        <p:nvSpPr>
          <p:cNvPr id="27" name="1 Título"/>
          <p:cNvSpPr txBox="1">
            <a:spLocks/>
          </p:cNvSpPr>
          <p:nvPr/>
        </p:nvSpPr>
        <p:spPr>
          <a:xfrm>
            <a:off x="5004048" y="5435798"/>
            <a:ext cx="3168352" cy="12153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 smtClean="0"/>
              <a:t>PLATAFORMA DE DESCARGAS APPS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4160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616915" y="10401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/>
              <a:t>NUESTRA FUENTE DE INGRESOS</a:t>
            </a:r>
            <a:endParaRPr lang="es-ES" b="1" dirty="0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2383605" y="1390539"/>
            <a:ext cx="4696219" cy="9085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 smtClean="0"/>
              <a:t>MODELO DE NEGOCIO</a:t>
            </a:r>
            <a:endParaRPr lang="es-ES" sz="3600" b="1" dirty="0"/>
          </a:p>
        </p:txBody>
      </p:sp>
      <p:sp>
        <p:nvSpPr>
          <p:cNvPr id="7" name="6 Flecha abajo"/>
          <p:cNvSpPr/>
          <p:nvPr/>
        </p:nvSpPr>
        <p:spPr>
          <a:xfrm>
            <a:off x="4283968" y="980728"/>
            <a:ext cx="447746" cy="40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abajo"/>
          <p:cNvSpPr/>
          <p:nvPr/>
        </p:nvSpPr>
        <p:spPr>
          <a:xfrm>
            <a:off x="4283968" y="2060848"/>
            <a:ext cx="496207" cy="15841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097534" y="3789040"/>
            <a:ext cx="5268359" cy="90856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dirty="0" smtClean="0"/>
              <a:t>FREE2PLAY</a:t>
            </a:r>
            <a:endParaRPr lang="es-ES" sz="8000" b="1" dirty="0"/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2432065" y="4780946"/>
            <a:ext cx="4696219" cy="9085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 smtClean="0"/>
              <a:t>MICROTRANSACCIONES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101016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99</Words>
  <Application>Microsoft Office PowerPoint</Application>
  <PresentationFormat>Presentación en pantalla (4:3)</PresentationFormat>
  <Paragraphs>52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¿QUE ES UN MANAGER?</vt:lpstr>
      <vt:lpstr>Presentación de PowerPoint</vt:lpstr>
      <vt:lpstr>Presentación de PowerPoint</vt:lpstr>
      <vt:lpstr>DEPORTISTAS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SPORTLIFE MANAGER PRO</dc:title>
  <dc:creator>Neringute</dc:creator>
  <cp:lastModifiedBy>Neringute</cp:lastModifiedBy>
  <cp:revision>27</cp:revision>
  <dcterms:created xsi:type="dcterms:W3CDTF">2014-03-08T17:37:52Z</dcterms:created>
  <dcterms:modified xsi:type="dcterms:W3CDTF">2014-03-09T18:00:32Z</dcterms:modified>
</cp:coreProperties>
</file>